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6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6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01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36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7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2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67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15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4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635A3-678C-411E-A242-9773F254A901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04F5E-3695-4ACE-A280-8F7C23068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4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BA310-A7DE-493F-892A-4F41297B9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AIRBOAT 4180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0F5947-CC03-4DF9-9F39-ED9A59137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1265998"/>
          </a:xfrm>
        </p:spPr>
        <p:txBody>
          <a:bodyPr/>
          <a:lstStyle/>
          <a:p>
            <a:r>
              <a:rPr lang="en-US" dirty="0"/>
              <a:t>Bluetooth controlled airboat with GPS and LiDAR to topographically map lake floors.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343C21-6849-4206-B018-2A48F0547B9E}"/>
              </a:ext>
            </a:extLst>
          </p:cNvPr>
          <p:cNvSpPr txBox="1"/>
          <p:nvPr/>
        </p:nvSpPr>
        <p:spPr>
          <a:xfrm>
            <a:off x="980388" y="3949831"/>
            <a:ext cx="3549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Designed by Zachary Mathews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FD42B39-F429-4E5A-9DEF-3F5D9AEE92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447" y="2262433"/>
            <a:ext cx="5797102" cy="300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47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4339B-D009-4733-B06F-D5A45ECF7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E18E9-F858-4F91-A5A6-6C8633395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Aluminum Paint Tray</a:t>
            </a:r>
          </a:p>
          <a:p>
            <a:r>
              <a:rPr lang="en-US" dirty="0"/>
              <a:t>Waterproof Glue</a:t>
            </a:r>
          </a:p>
          <a:p>
            <a:r>
              <a:rPr lang="en-US" dirty="0" err="1"/>
              <a:t>CanaKit</a:t>
            </a:r>
            <a:r>
              <a:rPr lang="en-US" dirty="0"/>
              <a:t> </a:t>
            </a:r>
            <a:r>
              <a:rPr lang="en-US" dirty="0">
                <a:highlight>
                  <a:srgbClr val="FFFF00"/>
                </a:highlight>
              </a:rPr>
              <a:t>Raspberry Pi Zero W </a:t>
            </a:r>
            <a:r>
              <a:rPr lang="en-US" dirty="0"/>
              <a:t>Kit</a:t>
            </a:r>
          </a:p>
          <a:p>
            <a:r>
              <a:rPr lang="en-US" dirty="0"/>
              <a:t>(2) 5V/2A Portable Chargers</a:t>
            </a:r>
          </a:p>
          <a:p>
            <a:r>
              <a:rPr lang="en-US" dirty="0"/>
              <a:t>USB Type A to Mini B USB Mini-B Breakout (5V/2A)</a:t>
            </a:r>
          </a:p>
          <a:p>
            <a:r>
              <a:rPr lang="en-US" dirty="0"/>
              <a:t>H-Bridge Dual TB6612FNG Motor Driver</a:t>
            </a:r>
          </a:p>
          <a:p>
            <a:r>
              <a:rPr lang="en-US" dirty="0">
                <a:highlight>
                  <a:srgbClr val="FFFF00"/>
                </a:highlight>
              </a:rPr>
              <a:t>Brushless DC Motor</a:t>
            </a:r>
          </a:p>
          <a:p>
            <a:r>
              <a:rPr lang="en-US" dirty="0">
                <a:highlight>
                  <a:srgbClr val="FFFF00"/>
                </a:highlight>
              </a:rPr>
              <a:t>Waterproof Servo</a:t>
            </a:r>
          </a:p>
          <a:p>
            <a:r>
              <a:rPr lang="en-US" dirty="0">
                <a:highlight>
                  <a:srgbClr val="FFFF00"/>
                </a:highlight>
              </a:rPr>
              <a:t>Waterproof </a:t>
            </a:r>
            <a:r>
              <a:rPr lang="en-US" dirty="0" err="1">
                <a:highlight>
                  <a:srgbClr val="FFFF00"/>
                </a:highlight>
              </a:rPr>
              <a:t>TFmini</a:t>
            </a:r>
            <a:r>
              <a:rPr lang="en-US" dirty="0">
                <a:highlight>
                  <a:srgbClr val="FFFF00"/>
                </a:highlight>
              </a:rPr>
              <a:t> Plus Li-DAR</a:t>
            </a:r>
          </a:p>
          <a:p>
            <a:r>
              <a:rPr lang="en-US" dirty="0">
                <a:highlight>
                  <a:srgbClr val="FFFF00"/>
                </a:highlight>
              </a:rPr>
              <a:t>NEO-6M GPS Module</a:t>
            </a:r>
          </a:p>
          <a:p>
            <a:r>
              <a:rPr lang="en-US" dirty="0"/>
              <a:t>USB to TTL Adapter</a:t>
            </a:r>
          </a:p>
        </p:txBody>
      </p:sp>
    </p:spTree>
    <p:extLst>
      <p:ext uri="{BB962C8B-B14F-4D97-AF65-F5344CB8AC3E}">
        <p14:creationId xmlns:p14="http://schemas.microsoft.com/office/powerpoint/2010/main" val="2501160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A1939-EFB5-407D-95C8-B84BD5498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A0644-FC80-4E0A-89D5-200ECD200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PIGPIO was the IO library of choice -&gt; </a:t>
            </a:r>
            <a:r>
              <a:rPr lang="en-US" dirty="0">
                <a:highlight>
                  <a:srgbClr val="FFFF00"/>
                </a:highlight>
              </a:rPr>
              <a:t>software PWM</a:t>
            </a:r>
          </a:p>
          <a:p>
            <a:r>
              <a:rPr lang="en-US" dirty="0"/>
              <a:t>Developed </a:t>
            </a:r>
            <a:r>
              <a:rPr lang="en-US" dirty="0">
                <a:highlight>
                  <a:srgbClr val="FFFF00"/>
                </a:highlight>
              </a:rPr>
              <a:t>serial class</a:t>
            </a:r>
            <a:r>
              <a:rPr lang="en-US" dirty="0"/>
              <a:t> to handle Bluetooth and GPS signals</a:t>
            </a:r>
          </a:p>
          <a:p>
            <a:r>
              <a:rPr lang="en-US" dirty="0"/>
              <a:t>Developed </a:t>
            </a:r>
            <a:r>
              <a:rPr lang="en-US" dirty="0">
                <a:highlight>
                  <a:srgbClr val="FFFF00"/>
                </a:highlight>
              </a:rPr>
              <a:t>motor class</a:t>
            </a:r>
            <a:r>
              <a:rPr lang="en-US" dirty="0"/>
              <a:t> to handle motor startup and control</a:t>
            </a:r>
          </a:p>
          <a:p>
            <a:r>
              <a:rPr lang="en-US" dirty="0"/>
              <a:t>Developed </a:t>
            </a:r>
            <a:r>
              <a:rPr lang="en-US" dirty="0">
                <a:highlight>
                  <a:srgbClr val="FFFF00"/>
                </a:highlight>
              </a:rPr>
              <a:t>servo class</a:t>
            </a:r>
            <a:r>
              <a:rPr lang="en-US" dirty="0"/>
              <a:t> to handle motor positioning</a:t>
            </a:r>
          </a:p>
          <a:p>
            <a:r>
              <a:rPr lang="en-US" dirty="0"/>
              <a:t>Developed </a:t>
            </a:r>
            <a:r>
              <a:rPr lang="en-US" dirty="0">
                <a:highlight>
                  <a:srgbClr val="FFFF00"/>
                </a:highlight>
              </a:rPr>
              <a:t>simple IO class</a:t>
            </a:r>
            <a:r>
              <a:rPr lang="en-US" dirty="0"/>
              <a:t> to provide operator overloading for PWM and digital pins</a:t>
            </a:r>
          </a:p>
          <a:p>
            <a:r>
              <a:rPr lang="en-US" dirty="0">
                <a:highlight>
                  <a:srgbClr val="FFFF00"/>
                </a:highlight>
              </a:rPr>
              <a:t>Multithreaded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787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3F2C-17D8-4FC8-9976-B17A3CFCF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BC892-208E-4BDA-8808-8AD5EFEB1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7520"/>
            <a:ext cx="6281873" cy="5248622"/>
          </a:xfrm>
        </p:spPr>
        <p:txBody>
          <a:bodyPr/>
          <a:lstStyle/>
          <a:p>
            <a:r>
              <a:rPr lang="en-US" dirty="0"/>
              <a:t>Uses </a:t>
            </a:r>
            <a:r>
              <a:rPr lang="en-US" dirty="0" err="1"/>
              <a:t>Plotly</a:t>
            </a:r>
            <a:r>
              <a:rPr lang="en-US" dirty="0"/>
              <a:t> </a:t>
            </a:r>
            <a:r>
              <a:rPr lang="en-US" dirty="0" err="1"/>
              <a:t>Javascript</a:t>
            </a:r>
            <a:r>
              <a:rPr lang="en-US" dirty="0"/>
              <a:t> Graphing library to draw 3D topographical surface plot</a:t>
            </a:r>
          </a:p>
          <a:p>
            <a:endParaRPr lang="en-US" dirty="0"/>
          </a:p>
          <a:p>
            <a:r>
              <a:rPr lang="en-US" dirty="0"/>
              <a:t>Yet to test it on water, waiting until after in-person demo</a:t>
            </a:r>
          </a:p>
        </p:txBody>
      </p:sp>
    </p:spTree>
    <p:extLst>
      <p:ext uri="{BB962C8B-B14F-4D97-AF65-F5344CB8AC3E}">
        <p14:creationId xmlns:p14="http://schemas.microsoft.com/office/powerpoint/2010/main" val="307367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3DC46-2ECD-450C-AB76-A8D7535D3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IN_20191209_10_55_50_Pro">
            <a:hlinkClick r:id="" action="ppaction://media"/>
            <a:extLst>
              <a:ext uri="{FF2B5EF4-FFF2-40B4-BE49-F238E27FC236}">
                <a16:creationId xmlns:a16="http://schemas.microsoft.com/office/drawing/2014/main" id="{468C3DBA-848F-4579-990D-BF0AECE0505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115" y="525062"/>
            <a:ext cx="10569770" cy="5945997"/>
          </a:xfrm>
        </p:spPr>
      </p:pic>
    </p:spTree>
    <p:extLst>
      <p:ext uri="{BB962C8B-B14F-4D97-AF65-F5344CB8AC3E}">
        <p14:creationId xmlns:p14="http://schemas.microsoft.com/office/powerpoint/2010/main" val="295517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991A-8A6A-438C-A0DD-DEDEE0C3E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56641-1E58-42E5-97DE-31B8DC3E8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Handle motor inrush current</a:t>
            </a:r>
          </a:p>
          <a:p>
            <a:pPr lvl="1"/>
            <a:r>
              <a:rPr lang="en-US" dirty="0"/>
              <a:t>Kills LiDAR and GPS comms</a:t>
            </a:r>
          </a:p>
          <a:p>
            <a:pPr lvl="1"/>
            <a:r>
              <a:rPr lang="en-US" dirty="0"/>
              <a:t>Can probably do it with software</a:t>
            </a:r>
          </a:p>
          <a:p>
            <a:r>
              <a:rPr lang="en-US" dirty="0">
                <a:highlight>
                  <a:srgbClr val="FFFF00"/>
                </a:highlight>
              </a:rPr>
              <a:t>Ignore noise in gyro measurements</a:t>
            </a:r>
          </a:p>
          <a:p>
            <a:r>
              <a:rPr lang="en-US" dirty="0"/>
              <a:t>Design custom PCB in the same layout as protoboard</a:t>
            </a:r>
          </a:p>
          <a:p>
            <a:r>
              <a:rPr lang="en-US" dirty="0"/>
              <a:t>Flesh out the website</a:t>
            </a:r>
          </a:p>
          <a:p>
            <a:pPr lvl="1"/>
            <a:r>
              <a:rPr lang="en-US" dirty="0"/>
              <a:t>Allow for more than one data log to be mapped</a:t>
            </a:r>
          </a:p>
          <a:p>
            <a:r>
              <a:rPr lang="en-US" dirty="0"/>
              <a:t>Write code to wait for Bluetooth connection and GPS fix before running the mapping program</a:t>
            </a:r>
          </a:p>
          <a:p>
            <a:r>
              <a:rPr lang="en-US" dirty="0"/>
              <a:t>Run code at boot</a:t>
            </a:r>
          </a:p>
        </p:txBody>
      </p:sp>
    </p:spTree>
    <p:extLst>
      <p:ext uri="{BB962C8B-B14F-4D97-AF65-F5344CB8AC3E}">
        <p14:creationId xmlns:p14="http://schemas.microsoft.com/office/powerpoint/2010/main" val="123717324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60</TotalTime>
  <Words>213</Words>
  <Application>Microsoft Office PowerPoint</Application>
  <PresentationFormat>Widescreen</PresentationFormat>
  <Paragraphs>36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 Light</vt:lpstr>
      <vt:lpstr>Rockwell</vt:lpstr>
      <vt:lpstr>Wingdings</vt:lpstr>
      <vt:lpstr>Atlas</vt:lpstr>
      <vt:lpstr>AIRBOAT 4180</vt:lpstr>
      <vt:lpstr>Parts</vt:lpstr>
      <vt:lpstr>Software</vt:lpstr>
      <vt:lpstr>Web Interface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Zachary Mathews</dc:creator>
  <cp:lastModifiedBy>Zachary Mathews</cp:lastModifiedBy>
  <cp:revision>7</cp:revision>
  <dcterms:created xsi:type="dcterms:W3CDTF">2019-12-09T15:01:12Z</dcterms:created>
  <dcterms:modified xsi:type="dcterms:W3CDTF">2019-12-09T16:01:14Z</dcterms:modified>
</cp:coreProperties>
</file>

<file path=docProps/thumbnail.jpeg>
</file>